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58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131FD7-892F-4905-9735-5E228D973A78}" type="datetimeFigureOut">
              <a:rPr lang="en-US" smtClean="0"/>
              <a:pPr/>
              <a:t>1/16/2009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8D1338-7433-4F5E-BBB7-E32B62CF9C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D1338-7433-4F5E-BBB7-E32B62CF9CD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D1338-7433-4F5E-BBB7-E32B62CF9CD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D1338-7433-4F5E-BBB7-E32B62CF9CD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D1338-7433-4F5E-BBB7-E32B62CF9CD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D1338-7433-4F5E-BBB7-E32B62CF9CD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D1338-7433-4F5E-BBB7-E32B62CF9CD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3CFF4C-954B-47A7-B1E3-451C977F39D6}" type="datetimeFigureOut">
              <a:rPr lang="en-US" smtClean="0"/>
              <a:pPr/>
              <a:t>1/16/2009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B4662D-29C0-4963-9252-7AFB0E38B7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3CFF4C-954B-47A7-B1E3-451C977F39D6}" type="datetimeFigureOut">
              <a:rPr lang="en-US" smtClean="0"/>
              <a:pPr/>
              <a:t>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B4662D-29C0-4963-9252-7AFB0E38B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3CFF4C-954B-47A7-B1E3-451C977F39D6}" type="datetimeFigureOut">
              <a:rPr lang="en-US" smtClean="0"/>
              <a:pPr/>
              <a:t>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B4662D-29C0-4963-9252-7AFB0E38B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3CFF4C-954B-47A7-B1E3-451C977F39D6}" type="datetimeFigureOut">
              <a:rPr lang="en-US" smtClean="0"/>
              <a:pPr/>
              <a:t>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B4662D-29C0-4963-9252-7AFB0E38B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3CFF4C-954B-47A7-B1E3-451C977F39D6}" type="datetimeFigureOut">
              <a:rPr lang="en-US" smtClean="0"/>
              <a:pPr/>
              <a:t>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B4662D-29C0-4963-9252-7AFB0E38B7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3CFF4C-954B-47A7-B1E3-451C977F39D6}" type="datetimeFigureOut">
              <a:rPr lang="en-US" smtClean="0"/>
              <a:pPr/>
              <a:t>1/16/2009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B4662D-29C0-4963-9252-7AFB0E38B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3CFF4C-954B-47A7-B1E3-451C977F39D6}" type="datetimeFigureOut">
              <a:rPr lang="en-US" smtClean="0"/>
              <a:pPr/>
              <a:t>1/16/2009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B4662D-29C0-4963-9252-7AFB0E38B7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3CFF4C-954B-47A7-B1E3-451C977F39D6}" type="datetimeFigureOut">
              <a:rPr lang="en-US" smtClean="0"/>
              <a:pPr/>
              <a:t>1/16/2009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B4662D-29C0-4963-9252-7AFB0E38B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3CFF4C-954B-47A7-B1E3-451C977F39D6}" type="datetimeFigureOut">
              <a:rPr lang="en-US" smtClean="0"/>
              <a:pPr/>
              <a:t>1/16/2009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B4662D-29C0-4963-9252-7AFB0E38B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3CFF4C-954B-47A7-B1E3-451C977F39D6}" type="datetimeFigureOut">
              <a:rPr lang="en-US" smtClean="0"/>
              <a:pPr/>
              <a:t>1/16/2009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B4662D-29C0-4963-9252-7AFB0E38B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F3CFF4C-954B-47A7-B1E3-451C977F39D6}" type="datetimeFigureOut">
              <a:rPr lang="en-US" smtClean="0"/>
              <a:pPr/>
              <a:t>1/16/2009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82B4662D-29C0-4963-9252-7AFB0E38B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F3CFF4C-954B-47A7-B1E3-451C977F39D6}" type="datetimeFigureOut">
              <a:rPr lang="en-US" smtClean="0"/>
              <a:pPr/>
              <a:t>1/16/2009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82B4662D-29C0-4963-9252-7AFB0E38B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-500098" y="2857496"/>
            <a:ext cx="10194964" cy="923330"/>
          </a:xfrm>
          <a:prstGeom prst="rect">
            <a:avLst/>
          </a:prstGeom>
          <a:noFill/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isometricOffAxis1Right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AU" sz="54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What </a:t>
            </a:r>
            <a:r>
              <a:rPr lang="en-AU" sz="5400" b="1" cap="all" dirty="0" err="1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australia</a:t>
            </a:r>
            <a:r>
              <a:rPr lang="en-AU" sz="54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means to me</a:t>
            </a:r>
            <a:endParaRPr lang="en-US" sz="5400" b="1" cap="all" spc="0" dirty="0">
              <a:ln>
                <a:solidFill>
                  <a:schemeClr val="accent1"/>
                </a:solidFill>
              </a:ln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500438"/>
            <a:ext cx="1928826" cy="2680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642910" y="357166"/>
            <a:ext cx="2786082" cy="923330"/>
          </a:xfrm>
          <a:prstGeom prst="rect">
            <a:avLst/>
          </a:prstGeom>
          <a:solidFill>
            <a:srgbClr val="92D05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GREEN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71604" y="1142984"/>
            <a:ext cx="10001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&amp;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14348" y="2071678"/>
            <a:ext cx="2562963" cy="923330"/>
          </a:xfrm>
          <a:prstGeom prst="rect">
            <a:avLst/>
          </a:prstGeom>
          <a:solidFill>
            <a:schemeClr val="accent3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2700" cmpd="sng">
                  <a:solidFill>
                    <a:srgbClr val="FFFF00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GOLD</a:t>
            </a:r>
            <a:endParaRPr lang="en-US" sz="5400" b="1" cap="none" spc="50" dirty="0">
              <a:ln w="12700" cmpd="sng">
                <a:solidFill>
                  <a:srgbClr val="FFFF00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14744" y="2786058"/>
            <a:ext cx="485778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Green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n-US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gold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represented on the Coat of Arms by the Wattle</a:t>
            </a:r>
          </a:p>
          <a:p>
            <a:pPr>
              <a:buFont typeface="Arial" pitchFamily="34" charset="0"/>
              <a:buChar char="•"/>
            </a:pP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Australia’s official National colours are </a:t>
            </a:r>
            <a:r>
              <a:rPr lang="en-US" sz="28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green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n-US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gold</a:t>
            </a:r>
          </a:p>
          <a:p>
            <a:pPr>
              <a:buFont typeface="Arial" pitchFamily="34" charset="0"/>
              <a:buChar char="•"/>
            </a:pP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642918"/>
            <a:ext cx="2850350" cy="2143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Up-Down Arrow 11"/>
          <p:cNvSpPr/>
          <p:nvPr/>
        </p:nvSpPr>
        <p:spPr>
          <a:xfrm>
            <a:off x="5786446" y="2143116"/>
            <a:ext cx="214314" cy="714380"/>
          </a:xfrm>
          <a:prstGeom prst="up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Arrow 12"/>
          <p:cNvSpPr/>
          <p:nvPr/>
        </p:nvSpPr>
        <p:spPr>
          <a:xfrm>
            <a:off x="2786050" y="4857760"/>
            <a:ext cx="785818" cy="214314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428868"/>
            <a:ext cx="57150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was not until April 19, 1984, that </a:t>
            </a:r>
            <a:r>
              <a:rPr lang="en-US" sz="24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green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gold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were officially declared Australia's national sports colours by the then Governor-General, Sir Ninian Stephen.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4286256"/>
            <a:ext cx="1662114" cy="2351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285728"/>
            <a:ext cx="3338527" cy="1887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928662" y="1071546"/>
            <a:ext cx="30627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n-AU" sz="54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HISTORY</a:t>
            </a:r>
            <a:endParaRPr lang="en-US" sz="5400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4500562" y="928670"/>
            <a:ext cx="4357718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I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t was the </a:t>
            </a:r>
            <a:r>
              <a:rPr lang="en-US" sz="24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green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and </a:t>
            </a:r>
            <a:r>
              <a:rPr 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gold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of Australia’s landscape of many species of wattle, which won the decision.</a:t>
            </a:r>
            <a:endParaRPr lang="en-US" sz="24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1857364"/>
            <a:ext cx="60007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They are used by Australians when representing their county in international sporting events.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3786190"/>
            <a:ext cx="2838461" cy="2027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643314"/>
            <a:ext cx="41148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30" y="2000240"/>
            <a:ext cx="1938343" cy="1297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357166"/>
            <a:ext cx="1472056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71736" y="285728"/>
            <a:ext cx="2214578" cy="152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72198" y="357166"/>
            <a:ext cx="1928826" cy="1178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5720" y="2143116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57224" y="571480"/>
            <a:ext cx="73091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AU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OTHER AUSSIE ICONS</a:t>
            </a:r>
            <a:endParaRPr lang="en-US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571612"/>
            <a:ext cx="7905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3071810"/>
            <a:ext cx="885825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5000636"/>
            <a:ext cx="136207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14546" y="1714488"/>
            <a:ext cx="1517586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29124" y="5143512"/>
            <a:ext cx="12858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29454" y="4857760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72066" y="3571876"/>
            <a:ext cx="14287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143768" y="3214686"/>
            <a:ext cx="10096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357686" y="1693558"/>
            <a:ext cx="1285884" cy="959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143240" y="3286124"/>
            <a:ext cx="91440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500298" y="4929198"/>
            <a:ext cx="98107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500826" y="1643050"/>
            <a:ext cx="128587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84</TotalTime>
  <Words>102</Words>
  <Application>Microsoft Office PowerPoint</Application>
  <PresentationFormat>On-screen Show (4:3)</PresentationFormat>
  <Paragraphs>18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Metro</vt:lpstr>
      <vt:lpstr>Slide 1</vt:lpstr>
      <vt:lpstr>Slide 2</vt:lpstr>
      <vt:lpstr>Slide 3</vt:lpstr>
      <vt:lpstr>Slide 4</vt:lpstr>
      <vt:lpstr>Slide 5</vt:lpstr>
      <vt:lpstr>Slide 6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tin aung htoo</dc:creator>
  <cp:lastModifiedBy>Information Technology Staff</cp:lastModifiedBy>
  <cp:revision>8</cp:revision>
  <dcterms:created xsi:type="dcterms:W3CDTF">2009-01-14T11:46:07Z</dcterms:created>
  <dcterms:modified xsi:type="dcterms:W3CDTF">2009-01-16T05:43:24Z</dcterms:modified>
</cp:coreProperties>
</file>